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31FB8FD-5364-4E2D-A83A-5025DE8602B9}" type="datetimeFigureOut">
              <a:rPr lang="es-ES" smtClean="0"/>
              <a:t>11/07/2011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B47CE4A-AD2B-4011-8C72-96205D3770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B8FD-5364-4E2D-A83A-5025DE8602B9}" type="datetimeFigureOut">
              <a:rPr lang="es-ES" smtClean="0"/>
              <a:t>11/07/2011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CE4A-AD2B-4011-8C72-96205D3770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B8FD-5364-4E2D-A83A-5025DE8602B9}" type="datetimeFigureOut">
              <a:rPr lang="es-ES" smtClean="0"/>
              <a:t>11/07/2011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CE4A-AD2B-4011-8C72-96205D3770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31FB8FD-5364-4E2D-A83A-5025DE8602B9}" type="datetimeFigureOut">
              <a:rPr lang="es-ES" smtClean="0"/>
              <a:t>11/07/2011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CE4A-AD2B-4011-8C72-96205D3770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31FB8FD-5364-4E2D-A83A-5025DE8602B9}" type="datetimeFigureOut">
              <a:rPr lang="es-ES" smtClean="0"/>
              <a:t>11/07/2011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B47CE4A-AD2B-4011-8C72-96205D377013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31FB8FD-5364-4E2D-A83A-5025DE8602B9}" type="datetimeFigureOut">
              <a:rPr lang="es-ES" smtClean="0"/>
              <a:t>11/07/2011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B47CE4A-AD2B-4011-8C72-96205D3770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31FB8FD-5364-4E2D-A83A-5025DE8602B9}" type="datetimeFigureOut">
              <a:rPr lang="es-ES" smtClean="0"/>
              <a:t>11/07/2011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B47CE4A-AD2B-4011-8C72-96205D377013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B8FD-5364-4E2D-A83A-5025DE8602B9}" type="datetimeFigureOut">
              <a:rPr lang="es-ES" smtClean="0"/>
              <a:t>11/07/2011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CE4A-AD2B-4011-8C72-96205D3770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31FB8FD-5364-4E2D-A83A-5025DE8602B9}" type="datetimeFigureOut">
              <a:rPr lang="es-ES" smtClean="0"/>
              <a:t>11/07/2011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B47CE4A-AD2B-4011-8C72-96205D3770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31FB8FD-5364-4E2D-A83A-5025DE8602B9}" type="datetimeFigureOut">
              <a:rPr lang="es-ES" smtClean="0"/>
              <a:t>11/07/2011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B47CE4A-AD2B-4011-8C72-96205D377013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31FB8FD-5364-4E2D-A83A-5025DE8602B9}" type="datetimeFigureOut">
              <a:rPr lang="es-ES" smtClean="0"/>
              <a:t>11/07/2011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B47CE4A-AD2B-4011-8C72-96205D377013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31FB8FD-5364-4E2D-A83A-5025DE8602B9}" type="datetimeFigureOut">
              <a:rPr lang="es-ES" smtClean="0"/>
              <a:t>11/07/2011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B47CE4A-AD2B-4011-8C72-96205D377013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ACTIVIDAD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siguiente historieta desarrolla el tema de los pro y contra del matrimonio</a:t>
            </a:r>
          </a:p>
          <a:p>
            <a:r>
              <a:rPr lang="es-ES" dirty="0" smtClean="0"/>
              <a:t>Su tarea consiste en escribir los diálogos que faltan en cada globo.</a:t>
            </a:r>
          </a:p>
          <a:p>
            <a:r>
              <a:rPr lang="es-ES" dirty="0" smtClean="0"/>
              <a:t>Para hacerlo de clic en el globo y digite el texto.</a:t>
            </a:r>
          </a:p>
          <a:p>
            <a:r>
              <a:rPr lang="es-ES" dirty="0" smtClean="0"/>
              <a:t>El texto debe ser coherente con el personaje que lo dice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Cuando haya escrito los diálogos, añada otros dos cuadros a la historieta. vaya a inicio, nueva diapositiva, insertar tabla(de dos filas y dos columnas) insertar imagen.</a:t>
            </a:r>
          </a:p>
          <a:p>
            <a:r>
              <a:rPr lang="es-ES" dirty="0" smtClean="0"/>
              <a:t>Para insertar el globo: inicio</a:t>
            </a:r>
            <a:r>
              <a:rPr lang="es-ES" smtClean="0"/>
              <a:t>:  formas: llamadas</a:t>
            </a:r>
            <a:r>
              <a:rPr lang="es-ES" dirty="0" smtClean="0"/>
              <a:t>. 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42910" y="642918"/>
          <a:ext cx="8001056" cy="5643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7462"/>
                <a:gridCol w="3923594"/>
              </a:tblGrid>
              <a:tr h="2821801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2821801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Llamada ovalada"/>
          <p:cNvSpPr/>
          <p:nvPr/>
        </p:nvSpPr>
        <p:spPr>
          <a:xfrm>
            <a:off x="1571604" y="642918"/>
            <a:ext cx="2071702" cy="857256"/>
          </a:xfrm>
          <a:prstGeom prst="wedgeEllipseCallout">
            <a:avLst>
              <a:gd name="adj1" fmla="val -20833"/>
              <a:gd name="adj2" fmla="val 688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6 Imagen" descr="jovenes%20reunido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1714488"/>
            <a:ext cx="2643206" cy="1714513"/>
          </a:xfrm>
          <a:prstGeom prst="rect">
            <a:avLst/>
          </a:prstGeom>
        </p:spPr>
      </p:pic>
      <p:pic>
        <p:nvPicPr>
          <p:cNvPr id="8" name="7 Imagen" descr="Feliz-pareja-de-jovenes-discutiendo-los-planes-de-inversion-con-un-ejecutivo-de-banco-24826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380" y="1357298"/>
            <a:ext cx="3093680" cy="1871669"/>
          </a:xfrm>
          <a:prstGeom prst="rect">
            <a:avLst/>
          </a:prstGeom>
        </p:spPr>
      </p:pic>
      <p:sp>
        <p:nvSpPr>
          <p:cNvPr id="9" name="8 Llamada ovalada"/>
          <p:cNvSpPr/>
          <p:nvPr/>
        </p:nvSpPr>
        <p:spPr>
          <a:xfrm>
            <a:off x="5715008" y="785794"/>
            <a:ext cx="1928826" cy="898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9 Imagen" descr="joven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100" y="4143380"/>
            <a:ext cx="2992458" cy="2071702"/>
          </a:xfrm>
          <a:prstGeom prst="rect">
            <a:avLst/>
          </a:prstGeom>
        </p:spPr>
      </p:pic>
      <p:sp>
        <p:nvSpPr>
          <p:cNvPr id="11" name="10 Llamada ovalada"/>
          <p:cNvSpPr/>
          <p:nvPr/>
        </p:nvSpPr>
        <p:spPr>
          <a:xfrm>
            <a:off x="1071538" y="3357562"/>
            <a:ext cx="2000264" cy="111271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2" name="11 Imagen" descr="joven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628" y="4143380"/>
            <a:ext cx="2857520" cy="2143140"/>
          </a:xfrm>
          <a:prstGeom prst="rect">
            <a:avLst/>
          </a:prstGeom>
        </p:spPr>
      </p:pic>
      <p:sp>
        <p:nvSpPr>
          <p:cNvPr id="13" name="12 Llamada ovalada"/>
          <p:cNvSpPr/>
          <p:nvPr/>
        </p:nvSpPr>
        <p:spPr>
          <a:xfrm>
            <a:off x="6858016" y="3643314"/>
            <a:ext cx="1643074" cy="92869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928662" y="642918"/>
          <a:ext cx="7643866" cy="5572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1933"/>
                <a:gridCol w="3821933"/>
              </a:tblGrid>
              <a:tr h="278608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278608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2 Imagen" descr="imagesCAOJPSFV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1500174"/>
            <a:ext cx="3000396" cy="1928826"/>
          </a:xfrm>
          <a:prstGeom prst="rect">
            <a:avLst/>
          </a:prstGeom>
        </p:spPr>
      </p:pic>
      <p:sp>
        <p:nvSpPr>
          <p:cNvPr id="4" name="3 Llamada rectangular redondeada"/>
          <p:cNvSpPr/>
          <p:nvPr/>
        </p:nvSpPr>
        <p:spPr>
          <a:xfrm>
            <a:off x="1500166" y="785794"/>
            <a:ext cx="2143140" cy="642942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5 Imagen" descr="ceremoni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1357298"/>
            <a:ext cx="2428892" cy="2000264"/>
          </a:xfrm>
          <a:prstGeom prst="rect">
            <a:avLst/>
          </a:prstGeom>
        </p:spPr>
      </p:pic>
      <p:sp>
        <p:nvSpPr>
          <p:cNvPr id="7" name="6 Llamada rectangular"/>
          <p:cNvSpPr/>
          <p:nvPr/>
        </p:nvSpPr>
        <p:spPr>
          <a:xfrm>
            <a:off x="5214942" y="857232"/>
            <a:ext cx="2357454" cy="61264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7 Imagen" descr="problema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728" y="4429132"/>
            <a:ext cx="2714644" cy="1785950"/>
          </a:xfrm>
          <a:prstGeom prst="rect">
            <a:avLst/>
          </a:prstGeom>
        </p:spPr>
      </p:pic>
      <p:sp>
        <p:nvSpPr>
          <p:cNvPr id="9" name="8 Llamada ovalada"/>
          <p:cNvSpPr/>
          <p:nvPr/>
        </p:nvSpPr>
        <p:spPr>
          <a:xfrm>
            <a:off x="1357290" y="3429000"/>
            <a:ext cx="1571636" cy="898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9 Llamada ovalada"/>
          <p:cNvSpPr/>
          <p:nvPr/>
        </p:nvSpPr>
        <p:spPr>
          <a:xfrm>
            <a:off x="3428992" y="3786190"/>
            <a:ext cx="1357322" cy="92869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1" name="10 Imagen" descr="imagesCA5CVDV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4942" y="4071942"/>
            <a:ext cx="2571768" cy="2143140"/>
          </a:xfrm>
          <a:prstGeom prst="rect">
            <a:avLst/>
          </a:prstGeom>
        </p:spPr>
      </p:pic>
      <p:sp>
        <p:nvSpPr>
          <p:cNvPr id="13" name="12 Llamada ovalada"/>
          <p:cNvSpPr/>
          <p:nvPr/>
        </p:nvSpPr>
        <p:spPr>
          <a:xfrm>
            <a:off x="6215074" y="3429000"/>
            <a:ext cx="2000264" cy="82696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785786" y="571480"/>
          <a:ext cx="7786742" cy="5643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3371"/>
                <a:gridCol w="3893371"/>
              </a:tblGrid>
              <a:tr h="2821801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2821801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2 Imagen" descr="imagesCAAADCC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1571612"/>
            <a:ext cx="2500330" cy="1785950"/>
          </a:xfrm>
          <a:prstGeom prst="rect">
            <a:avLst/>
          </a:prstGeom>
        </p:spPr>
      </p:pic>
      <p:sp>
        <p:nvSpPr>
          <p:cNvPr id="4" name="3 Llamada ovalada"/>
          <p:cNvSpPr/>
          <p:nvPr/>
        </p:nvSpPr>
        <p:spPr>
          <a:xfrm>
            <a:off x="1714480" y="785794"/>
            <a:ext cx="2500330" cy="104127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6 Imagen" descr="imagesCA7FOFW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1357298"/>
            <a:ext cx="1857388" cy="2000264"/>
          </a:xfrm>
          <a:prstGeom prst="rect">
            <a:avLst/>
          </a:prstGeom>
        </p:spPr>
      </p:pic>
      <p:sp>
        <p:nvSpPr>
          <p:cNvPr id="8" name="7 Llamada ovalada"/>
          <p:cNvSpPr/>
          <p:nvPr/>
        </p:nvSpPr>
        <p:spPr>
          <a:xfrm>
            <a:off x="5715008" y="714356"/>
            <a:ext cx="1857388" cy="104127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8 Imagen" descr="imagesCAEAFL2M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662" y="4106990"/>
            <a:ext cx="2714644" cy="2036654"/>
          </a:xfrm>
          <a:prstGeom prst="rect">
            <a:avLst/>
          </a:prstGeom>
        </p:spPr>
      </p:pic>
      <p:sp>
        <p:nvSpPr>
          <p:cNvPr id="10" name="9 Llamada ovalada"/>
          <p:cNvSpPr/>
          <p:nvPr/>
        </p:nvSpPr>
        <p:spPr>
          <a:xfrm>
            <a:off x="1571604" y="3500438"/>
            <a:ext cx="1643074" cy="898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1" name="10 Imagen" descr="imagesCA76LVWM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0628" y="3571876"/>
            <a:ext cx="2896280" cy="2452695"/>
          </a:xfrm>
          <a:prstGeom prst="rect">
            <a:avLst/>
          </a:prstGeom>
        </p:spPr>
      </p:pic>
      <p:sp>
        <p:nvSpPr>
          <p:cNvPr id="12" name="11 Llamada ovalada"/>
          <p:cNvSpPr/>
          <p:nvPr/>
        </p:nvSpPr>
        <p:spPr>
          <a:xfrm>
            <a:off x="5643570" y="3500438"/>
            <a:ext cx="1357322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Llamada ovalada"/>
          <p:cNvSpPr/>
          <p:nvPr/>
        </p:nvSpPr>
        <p:spPr>
          <a:xfrm>
            <a:off x="7000892" y="4071942"/>
            <a:ext cx="1714512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60</TotalTime>
  <Words>93</Words>
  <Application>Microsoft Office PowerPoint</Application>
  <PresentationFormat>Presentación en pantalla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Brío</vt:lpstr>
      <vt:lpstr>ACTIVIDAD</vt:lpstr>
      <vt:lpstr>Diapositiva 2</vt:lpstr>
      <vt:lpstr>Diapositiva 3</vt:lpstr>
      <vt:lpstr>Diapositiva 4</vt:lpstr>
      <vt:lpstr>Diapositiva 5</vt:lpstr>
    </vt:vector>
  </TitlesOfParts>
  <Company>WindowsWolf.com.ar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Wolf</dc:creator>
  <cp:lastModifiedBy>Wolf</cp:lastModifiedBy>
  <cp:revision>7</cp:revision>
  <dcterms:created xsi:type="dcterms:W3CDTF">2011-07-11T19:17:11Z</dcterms:created>
  <dcterms:modified xsi:type="dcterms:W3CDTF">2011-07-11T20:17:52Z</dcterms:modified>
</cp:coreProperties>
</file>