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E9AF-9C0B-4B6E-AB6D-8BA18347978C}" type="datetimeFigureOut">
              <a:rPr lang="es-MX" smtClean="0"/>
              <a:t>26/01/2017</a:t>
            </a:fld>
            <a:endParaRPr lang="es-MX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545442-53CE-4AA7-8C41-22E9A414D9A8}" type="slidenum">
              <a:rPr lang="es-MX" smtClean="0"/>
              <a:t>‹Nº›</a:t>
            </a:fld>
            <a:endParaRPr lang="es-MX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E9AF-9C0B-4B6E-AB6D-8BA18347978C}" type="datetimeFigureOut">
              <a:rPr lang="es-MX" smtClean="0"/>
              <a:t>26/01/2017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5442-53CE-4AA7-8C41-22E9A414D9A8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E9AF-9C0B-4B6E-AB6D-8BA18347978C}" type="datetimeFigureOut">
              <a:rPr lang="es-MX" smtClean="0"/>
              <a:t>26/01/2017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5442-53CE-4AA7-8C41-22E9A414D9A8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E9AF-9C0B-4B6E-AB6D-8BA18347978C}" type="datetimeFigureOut">
              <a:rPr lang="es-MX" smtClean="0"/>
              <a:t>26/01/2017</a:t>
            </a:fld>
            <a:endParaRPr lang="es-MX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545442-53CE-4AA7-8C41-22E9A414D9A8}" type="slidenum">
              <a:rPr lang="es-MX" smtClean="0"/>
              <a:t>‹Nº›</a:t>
            </a:fld>
            <a:endParaRPr lang="es-MX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E9AF-9C0B-4B6E-AB6D-8BA18347978C}" type="datetimeFigureOut">
              <a:rPr lang="es-MX" smtClean="0"/>
              <a:t>26/01/2017</a:t>
            </a:fld>
            <a:endParaRPr lang="es-MX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545442-53CE-4AA7-8C41-22E9A414D9A8}" type="slidenum">
              <a:rPr lang="es-MX" smtClean="0"/>
              <a:t>‹Nº›</a:t>
            </a:fld>
            <a:endParaRPr lang="es-MX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E9AF-9C0B-4B6E-AB6D-8BA18347978C}" type="datetimeFigureOut">
              <a:rPr lang="es-MX" smtClean="0"/>
              <a:t>26/01/2017</a:t>
            </a:fld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545442-53CE-4AA7-8C41-22E9A414D9A8}" type="slidenum">
              <a:rPr lang="es-MX" smtClean="0"/>
              <a:t>‹Nº›</a:t>
            </a:fld>
            <a:endParaRPr lang="es-MX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E9AF-9C0B-4B6E-AB6D-8BA18347978C}" type="datetimeFigureOut">
              <a:rPr lang="es-MX" smtClean="0"/>
              <a:t>26/01/2017</a:t>
            </a:fld>
            <a:endParaRPr lang="es-MX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545442-53CE-4AA7-8C41-22E9A414D9A8}" type="slidenum">
              <a:rPr lang="es-MX" smtClean="0"/>
              <a:t>‹Nº›</a:t>
            </a:fld>
            <a:endParaRPr lang="es-MX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E9AF-9C0B-4B6E-AB6D-8BA18347978C}" type="datetimeFigureOut">
              <a:rPr lang="es-MX" smtClean="0"/>
              <a:t>26/01/2017</a:t>
            </a:fld>
            <a:endParaRPr lang="es-MX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545442-53CE-4AA7-8C41-22E9A414D9A8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E9AF-9C0B-4B6E-AB6D-8BA18347978C}" type="datetimeFigureOut">
              <a:rPr lang="es-MX" smtClean="0"/>
              <a:t>26/01/2017</a:t>
            </a:fld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545442-53CE-4AA7-8C41-22E9A414D9A8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E9AF-9C0B-4B6E-AB6D-8BA18347978C}" type="datetimeFigureOut">
              <a:rPr lang="es-MX" smtClean="0"/>
              <a:t>26/01/2017</a:t>
            </a:fld>
            <a:endParaRPr lang="es-MX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545442-53CE-4AA7-8C41-22E9A414D9A8}" type="slidenum">
              <a:rPr lang="es-MX" smtClean="0"/>
              <a:t>‹Nº›</a:t>
            </a:fld>
            <a:endParaRPr lang="es-MX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E9AF-9C0B-4B6E-AB6D-8BA18347978C}" type="datetimeFigureOut">
              <a:rPr lang="es-MX" smtClean="0"/>
              <a:t>26/01/2017</a:t>
            </a:fld>
            <a:endParaRPr lang="es-MX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545442-53CE-4AA7-8C41-22E9A414D9A8}" type="slidenum">
              <a:rPr lang="es-MX" smtClean="0"/>
              <a:t>‹Nº›</a:t>
            </a:fld>
            <a:endParaRPr lang="es-MX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361E9AF-9C0B-4B6E-AB6D-8BA18347978C}" type="datetimeFigureOut">
              <a:rPr lang="es-MX" smtClean="0"/>
              <a:t>26/01/2017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87545442-53CE-4AA7-8C41-22E9A414D9A8}" type="slidenum">
              <a:rPr lang="es-MX" smtClean="0"/>
              <a:t>‹Nº›</a:t>
            </a:fld>
            <a:endParaRPr lang="es-MX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.co/search?q=paisajes+naturales+de+colombia&amp;biw=1366&amp;bih=672&amp;source=lnms&amp;tbm=isch&amp;sa=X&amp;ved=0ahUKEwj9oZ-jjeHRAhXHQCYKHWsrCwgQ_AUIBigB#tbm=isch&amp;q=animales+tiernos&amp;imgrc=3rVodyjDnIkDiM%3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Resultado de imagen para paisajes naturales de colomb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AutoShape 4" descr="Resultado de imagen para paisajes naturales de colombi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30" name="Picture 6" descr="rio cano cristales paisajes naturales de colomb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45" y="312738"/>
            <a:ext cx="8295321" cy="599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217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bebe hipopotamo nadando con la mad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7992888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157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esultado de imagen para imagenes de person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" name="AutoShape 4" descr="Resultado de imagen para imagenes de persona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20688"/>
            <a:ext cx="6840760" cy="5328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0378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1"/>
            <a:ext cx="8892480" cy="666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3451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8136904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5243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https://www.google.com.co/search?q=paisajes+naturales+de+colombia&amp;biw=1366&amp;bih=672&amp;source=lnms&amp;tbm=isch&amp;sa=X&amp;ved=0ahUKEwj9oZ-jjeHRAhXHQCYKHWsrCwgQ_AUIBigB#tbm=isch&amp;q=imagenes+de+personas&amp;imgrc=fDizMSxZ1d43jM%3A</a:t>
            </a:r>
            <a:endParaRPr lang="es-MX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webgrafía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685574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39552" y="1916832"/>
            <a:ext cx="73448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>
                <a:hlinkClick r:id="rId2"/>
              </a:rPr>
              <a:t>https://www.google.com.co/search?q=paisajes+naturales+de+colombia&amp;biw=1366&amp;bih=672&amp;source=lnms&amp;tbm=isch&amp;sa=X&amp;ved=0ahUKEwj9oZ-jjeHRAhXHQCYKHWsrCwgQ_AUIBigB#tbm=isch&amp;q=animales+tiernos&amp;imgrc=3rVodyjDnIkDiM%3A</a:t>
            </a:r>
            <a:endParaRPr lang="es-MX" dirty="0" smtClean="0"/>
          </a:p>
          <a:p>
            <a:endParaRPr lang="es-MX" dirty="0"/>
          </a:p>
          <a:p>
            <a:r>
              <a:rPr lang="es-MX" dirty="0" smtClean="0"/>
              <a:t>https://www.google.com.co/search?q=paisajes+naturales+de+colombia&amp;biw=1366&amp;bih=672&amp;source=lnms&amp;tbm=isch&amp;sa=X&amp;ved=0ahUKEwj9oZ-jjeHRAhXHQCYKHWsrCwgQ_AUIBigB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14211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paisajes naturales de colomb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7305675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124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lukemastin.com/diary/photos_colombia/tayrona_neguan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7920880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937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n para animales tiern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764704"/>
            <a:ext cx="7128792" cy="5503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709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sultado de imagen para animales tiern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7488832" cy="5527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216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ajarito be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7560840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622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zorrillo bebe muy tier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18958"/>
            <a:ext cx="7488832" cy="599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489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ermoso zorro be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7704856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255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Bellisimo oso polar bebe de p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0"/>
            <a:ext cx="5143500" cy="714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6356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25</TotalTime>
  <Words>10</Words>
  <Application>Microsoft Office PowerPoint</Application>
  <PresentationFormat>Presentación en pantalla (4:3)</PresentationFormat>
  <Paragraphs>5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Elemental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webgrafía</vt:lpstr>
      <vt:lpstr>Presentación de PowerPoint</vt:lpstr>
    </vt:vector>
  </TitlesOfParts>
  <Company>Luffi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Gadeossa</dc:creator>
  <cp:lastModifiedBy>Gadeossa</cp:lastModifiedBy>
  <cp:revision>5</cp:revision>
  <dcterms:created xsi:type="dcterms:W3CDTF">2017-01-27T00:50:31Z</dcterms:created>
  <dcterms:modified xsi:type="dcterms:W3CDTF">2017-01-27T01:16:29Z</dcterms:modified>
</cp:coreProperties>
</file>