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18A477-72EE-4B2B-863A-6181A65C6826}" type="datetimeFigureOut">
              <a:rPr lang="es-CO" smtClean="0"/>
              <a:t>19/03/2019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B521E1-4802-4B1B-A2DF-867D40F4C015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oogle.com/search?rlz=1C1CHBD_esCO789CO789&amp;biw=1366&amp;bih=657&amp;tbm=isch&amp;sa=1&amp;ei=Ik6QXO6mCuvx5gKMvLiAAg&amp;q=flor+de+loto&amp;oq=flor+de+loto&amp;gs_l=img.12..0i67l4j0j0i67j0l4.2210.11182..15697...0.0..4.423.4684.0j11j6j2j2......1....1..gws-wiz-img.....0..35i39.162dwgxBtCk#imgrc=MPW9actqJ_tgDM: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google.com/search?q=ra+-atum&amp;rlz=1C1CHBD_esCO789CO789&amp;source=lnms&amp;tbm=isch&amp;sa=X&amp;ved=0ahUKEwj_uOzcko3hAhVss1kKHVU3DDsQ_AUIDigB&amp;biw=1366&amp;bih=608#imgrc=CZRdAJR9WpybdM: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CHBD_esCO789CO789&amp;biw=1366&amp;bih=608&amp;tbm=isch&amp;sa=1&amp;ei=ql6RXOn-OsGq5gLc_q-IDw&amp;q=Seth+y+osiris&amp;oq=Seth+y+osiris&amp;gs_l=img.12..0j0i5i30.1481497.1495163..1498826...2.0..2.351.6073.0j18j9j3......2....1..gws-wiz-img.....0..0i67j35i39j0i10i24.dtR2Tcq7w9c#imgrc=QsYip5yVydo0LM: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search?rlz=1C1CHBD_esCO789CO789&amp;biw=1366&amp;bih=608&amp;tbm=isch&amp;sa=1&amp;ei=3mWRXJ_XNY2J5wL6kLi4Dw&amp;q=ra-+atum&amp;oq=ra-+atum&amp;gs_l=img.12..0i30j0i8i30l4j0i30l2.7445.9024..11425...0.0..0.223.966.0j5j1......1....1..gws-wiz-img.......0j0i5i30.dla2-XkD4pQ#imgrc=NqbcaO7DSIxNgM: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search?rlz=1C1CHBD_esCO789CO789&amp;biw=1366&amp;bih=608&amp;tbm=isch&amp;sa=1&amp;ei=EEWQXN_cErKd5wL9tpbABA&amp;q=dioses+egipcios+con+cabeza+de+rana+y+serpiente&amp;oq=dioses+egipcios+con+cabeza+de+rana+y+serpiente&amp;gs_l=img.3...715197.740216..742475...5.0..0.310.8309.0j51j4j1......2....1..gws-wiz-img.....0..0j0i67j35i39j0i10i24j0i8i30j0i24.7x4KCAQe3os#imgrc=09ZXd2st71cB2M: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antuariodelalba.wordpress.com/2016/01/05/el-mito-del-huevo-cosmic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Mitología egipcia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El Creador tenía varias formas y nombres </a:t>
            </a:r>
          </a:p>
          <a:p>
            <a:r>
              <a:rPr lang="es-CO" dirty="0" smtClean="0"/>
              <a:t>Ra, Ra – </a:t>
            </a:r>
            <a:r>
              <a:rPr lang="es-CO" dirty="0" err="1" smtClean="0"/>
              <a:t>Atum</a:t>
            </a:r>
            <a:r>
              <a:rPr lang="es-CO" dirty="0" smtClean="0"/>
              <a:t>, </a:t>
            </a:r>
            <a:r>
              <a:rPr lang="es-CO" dirty="0" err="1" smtClean="0"/>
              <a:t>Amon</a:t>
            </a:r>
            <a:r>
              <a:rPr lang="es-CO" dirty="0" smtClean="0"/>
              <a:t> –Ra, Ra- </a:t>
            </a:r>
            <a:r>
              <a:rPr lang="es-CO" dirty="0" err="1" smtClean="0"/>
              <a:t>Horakhty</a:t>
            </a:r>
            <a:r>
              <a:rPr lang="es-CO" dirty="0" smtClean="0"/>
              <a:t>, es el primero que emerge de un abismo acuático llamado </a:t>
            </a:r>
            <a:r>
              <a:rPr lang="es-CO" dirty="0" err="1" smtClean="0"/>
              <a:t>Nun</a:t>
            </a:r>
            <a:r>
              <a:rPr lang="es-CO" dirty="0" smtClean="0"/>
              <a:t>.</a:t>
            </a:r>
          </a:p>
          <a:p>
            <a:r>
              <a:rPr lang="es-CO" dirty="0" smtClean="0"/>
              <a:t>Al principio eran las aguas del Caos, reinaba la oscuridad y el silencio, pero en las profundidades del abismo se escondía el creador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924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Pero todas las noches, el loto se hundía bajo la superficie y no volvía hasta el nuevo amanecer. El mundo se sumía en el Caos hasta que el dios y el loto volvían. En la oscuridad habitaban serpientes venenosas que rodeaban la tierra y querían destruir al dios sol. La guerra entre el orden y el caos nunca terminará. 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74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600" dirty="0" smtClean="0">
                <a:hlinkClick r:id="rId2"/>
              </a:rPr>
              <a:t>https://www.google.com/</a:t>
            </a:r>
            <a:r>
              <a:rPr lang="es-CO" sz="1600" dirty="0" err="1" smtClean="0">
                <a:hlinkClick r:id="rId2"/>
              </a:rPr>
              <a:t>search?rlz</a:t>
            </a:r>
            <a:r>
              <a:rPr lang="es-CO" sz="1600" dirty="0" smtClean="0">
                <a:hlinkClick r:id="rId2"/>
              </a:rPr>
              <a:t>=1C1CHBD_esCO789CO789&amp;biw=1366&amp;bih=657&amp;tbm=</a:t>
            </a:r>
            <a:r>
              <a:rPr lang="es-CO" sz="1600" dirty="0" err="1" smtClean="0">
                <a:hlinkClick r:id="rId2"/>
              </a:rPr>
              <a:t>isch&amp;sa</a:t>
            </a:r>
            <a:r>
              <a:rPr lang="es-CO" sz="1600" dirty="0" smtClean="0">
                <a:hlinkClick r:id="rId2"/>
              </a:rPr>
              <a:t>=1&amp;ei=Ik6QXO6mCuvx5gKMvLiAAg&amp;q=</a:t>
            </a:r>
            <a:r>
              <a:rPr lang="es-CO" sz="1600" dirty="0" err="1" smtClean="0">
                <a:hlinkClick r:id="rId2"/>
              </a:rPr>
              <a:t>flor+de+loto&amp;oq</a:t>
            </a:r>
            <a:r>
              <a:rPr lang="es-CO" sz="1600" dirty="0" smtClean="0">
                <a:hlinkClick r:id="rId2"/>
              </a:rPr>
              <a:t>=</a:t>
            </a:r>
            <a:r>
              <a:rPr lang="es-CO" sz="1600" dirty="0" err="1" smtClean="0">
                <a:hlinkClick r:id="rId2"/>
              </a:rPr>
              <a:t>flor+de+loto&amp;gs_l</a:t>
            </a:r>
            <a:r>
              <a:rPr lang="es-CO" sz="1600" dirty="0" smtClean="0">
                <a:hlinkClick r:id="rId2"/>
              </a:rPr>
              <a:t>=img.12..0i67l4j0j0i67j0l4.2210.11182..156..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344816" cy="4392488"/>
          </a:xfrm>
        </p:spPr>
      </p:pic>
    </p:spTree>
    <p:extLst>
      <p:ext uri="{BB962C8B-B14F-4D97-AF65-F5344CB8AC3E}">
        <p14:creationId xmlns:p14="http://schemas.microsoft.com/office/powerpoint/2010/main" val="419431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creación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Cualquiera que sea la forma que asuma el primer dios, todas las versiones concuerdan en que se sintió solo y anhela que otros dioses den forma al mundo junto a él. En Menfis describen los sacerdotes como los pensamientos del creador se convierten en dioses y todas las demás cosas que existen. Una vez que le dio forma a todas las cosas, les dio vida al nombrarlas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17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Pensamiento y palabra fueron el poder de la creación. </a:t>
            </a:r>
          </a:p>
          <a:p>
            <a:r>
              <a:rPr lang="es-CO" dirty="0" smtClean="0"/>
              <a:t>En Heliópolis los sacerdotes denominaron al creador Ra- </a:t>
            </a:r>
            <a:r>
              <a:rPr lang="es-CO" dirty="0" err="1" smtClean="0"/>
              <a:t>Atum</a:t>
            </a:r>
            <a:r>
              <a:rPr lang="es-CO" dirty="0" smtClean="0"/>
              <a:t> quien después de eternidades de estar solo se saca un ojo de la cara y le otorga poder. Lo llamó </a:t>
            </a:r>
            <a:r>
              <a:rPr lang="es-CO" dirty="0" err="1" smtClean="0"/>
              <a:t>Hathor</a:t>
            </a:r>
            <a:r>
              <a:rPr lang="es-CO" dirty="0" smtClean="0"/>
              <a:t> su hija la envió a la oscuridad en busca de sus criaturas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878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400" dirty="0" smtClean="0">
                <a:hlinkClick r:id="rId2"/>
              </a:rPr>
              <a:t>https://www.google.com/search?q=ra+-atum&amp;rlz=1C1CHBD_esCO789CO789&amp;source=lnms&amp;tbm=isch&amp;sa=X&amp;ved=0ahUKEwj_uOzcko3hAhVss1kKHVU3DDsQ_AUIDigB&amp;biw=1366&amp;bih=608#imgrc=CZRdAJR9WpybdM</a:t>
            </a:r>
            <a:r>
              <a:rPr lang="es-CO" sz="1200" dirty="0" smtClean="0">
                <a:hlinkClick r:id="rId2"/>
              </a:rPr>
              <a:t>:</a:t>
            </a:r>
            <a:endParaRPr lang="es-CO" sz="1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560840" cy="4680519"/>
          </a:xfrm>
        </p:spPr>
      </p:pic>
    </p:spTree>
    <p:extLst>
      <p:ext uri="{BB962C8B-B14F-4D97-AF65-F5344CB8AC3E}">
        <p14:creationId xmlns:p14="http://schemas.microsoft.com/office/powerpoint/2010/main" val="313882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nuevos dioses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err="1" smtClean="0"/>
              <a:t>Shu</a:t>
            </a:r>
            <a:r>
              <a:rPr lang="es-CO" dirty="0" smtClean="0"/>
              <a:t> y </a:t>
            </a:r>
            <a:r>
              <a:rPr lang="es-CO" dirty="0" err="1" smtClean="0"/>
              <a:t>Tefnet</a:t>
            </a:r>
            <a:r>
              <a:rPr lang="es-CO" dirty="0" smtClean="0"/>
              <a:t>: Primeros hijos de Ra- </a:t>
            </a:r>
            <a:r>
              <a:rPr lang="es-CO" dirty="0" err="1" smtClean="0"/>
              <a:t>Atum</a:t>
            </a:r>
            <a:r>
              <a:rPr lang="es-CO" dirty="0" smtClean="0"/>
              <a:t>, engendraron a </a:t>
            </a:r>
            <a:r>
              <a:rPr lang="es-CO" dirty="0" err="1" smtClean="0"/>
              <a:t>Geb</a:t>
            </a:r>
            <a:r>
              <a:rPr lang="es-CO" dirty="0" smtClean="0"/>
              <a:t>= tierra y </a:t>
            </a:r>
            <a:r>
              <a:rPr lang="es-CO" dirty="0" err="1" smtClean="0"/>
              <a:t>Nut</a:t>
            </a:r>
            <a:r>
              <a:rPr lang="es-CO" dirty="0" smtClean="0"/>
              <a:t>= diosa del cielo y se amaban y pasaban abrazados y no dejaban nacer nada en la tierra. Ra – </a:t>
            </a:r>
            <a:r>
              <a:rPr lang="es-CO" dirty="0" err="1" smtClean="0"/>
              <a:t>Atum</a:t>
            </a:r>
            <a:r>
              <a:rPr lang="es-CO" dirty="0" smtClean="0"/>
              <a:t> ordenó a </a:t>
            </a:r>
            <a:r>
              <a:rPr lang="es-CO" dirty="0" err="1" smtClean="0"/>
              <a:t>Shu</a:t>
            </a:r>
            <a:r>
              <a:rPr lang="es-CO" dirty="0" smtClean="0"/>
              <a:t> que los separase y ahí pudieron nacer otros dioses como </a:t>
            </a:r>
            <a:r>
              <a:rPr lang="es-CO" dirty="0" err="1" smtClean="0"/>
              <a:t>Thot</a:t>
            </a:r>
            <a:r>
              <a:rPr lang="es-CO" dirty="0" smtClean="0"/>
              <a:t>, que era el más sabio. Él se apiadó de </a:t>
            </a:r>
            <a:r>
              <a:rPr lang="es-CO" dirty="0" err="1" smtClean="0"/>
              <a:t>Nun</a:t>
            </a:r>
            <a:r>
              <a:rPr lang="es-CO" dirty="0" smtClean="0"/>
              <a:t> que permanecía </a:t>
            </a:r>
            <a:r>
              <a:rPr lang="es-CO" dirty="0" err="1" smtClean="0"/>
              <a:t>curbada</a:t>
            </a:r>
            <a:r>
              <a:rPr lang="es-CO" dirty="0" smtClean="0"/>
              <a:t> sobre el cielo y sin poder dar a luz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7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txBody>
          <a:bodyPr/>
          <a:lstStyle/>
          <a:p>
            <a:r>
              <a:rPr lang="es-CO" dirty="0" err="1" smtClean="0"/>
              <a:t>Thot</a:t>
            </a:r>
            <a:r>
              <a:rPr lang="es-CO" dirty="0" smtClean="0"/>
              <a:t> inventó el juego de damas y desafió a los dioses a jugar con él apostando el tiempo. Gradualmente el dios acumuló cinco días. El creador había decidido que el año tuviera 360 días pero con los ganados por </a:t>
            </a:r>
            <a:r>
              <a:rPr lang="es-CO" dirty="0" err="1" smtClean="0"/>
              <a:t>Thot</a:t>
            </a:r>
            <a:r>
              <a:rPr lang="es-CO" dirty="0" smtClean="0"/>
              <a:t> quedó de 365 y en esos cinco de más </a:t>
            </a:r>
            <a:r>
              <a:rPr lang="es-CO" dirty="0" err="1" smtClean="0"/>
              <a:t>Nut</a:t>
            </a:r>
            <a:r>
              <a:rPr lang="es-CO" dirty="0" smtClean="0"/>
              <a:t>, tuvo a Osiris, al según día tuvo a </a:t>
            </a:r>
            <a:r>
              <a:rPr lang="es-CO" dirty="0" err="1" smtClean="0"/>
              <a:t>Haroeris</a:t>
            </a:r>
            <a:r>
              <a:rPr lang="es-CO" dirty="0" smtClean="0"/>
              <a:t> y al siguiente a </a:t>
            </a:r>
            <a:r>
              <a:rPr lang="es-CO" dirty="0" err="1" smtClean="0"/>
              <a:t>Seth</a:t>
            </a:r>
            <a:r>
              <a:rPr lang="es-CO" dirty="0" smtClean="0"/>
              <a:t>.</a:t>
            </a:r>
          </a:p>
          <a:p>
            <a:r>
              <a:rPr lang="es-CO" dirty="0" smtClean="0"/>
              <a:t>En el cuarto y quinto día nacieron dos hijas Isis y </a:t>
            </a:r>
            <a:r>
              <a:rPr lang="es-CO" dirty="0" err="1" smtClean="0"/>
              <a:t>Neftis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761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6552728" cy="4752528"/>
          </a:xfrm>
        </p:spPr>
      </p:pic>
      <p:sp>
        <p:nvSpPr>
          <p:cNvPr id="5" name="4 Rectángulo"/>
          <p:cNvSpPr/>
          <p:nvPr/>
        </p:nvSpPr>
        <p:spPr>
          <a:xfrm>
            <a:off x="755576" y="47667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hlinkClick r:id="rId3"/>
              </a:rPr>
              <a:t>https://www.google.com/</a:t>
            </a:r>
            <a:r>
              <a:rPr lang="es-CO" sz="1200" dirty="0" err="1">
                <a:hlinkClick r:id="rId3"/>
              </a:rPr>
              <a:t>search?rlz</a:t>
            </a:r>
            <a:r>
              <a:rPr lang="es-CO" sz="1200" dirty="0">
                <a:hlinkClick r:id="rId3"/>
              </a:rPr>
              <a:t>=1C1CHBD_esCO789CO789&amp;biw=1366&amp;bih=608&amp;tbm=</a:t>
            </a:r>
            <a:r>
              <a:rPr lang="es-CO" sz="1200" dirty="0" err="1">
                <a:hlinkClick r:id="rId3"/>
              </a:rPr>
              <a:t>isch&amp;sa</a:t>
            </a:r>
            <a:r>
              <a:rPr lang="es-CO" sz="1200" dirty="0">
                <a:hlinkClick r:id="rId3"/>
              </a:rPr>
              <a:t>=1&amp;ei=ql6RXOn-OsGq5gLc_q-IDw&amp;q=</a:t>
            </a:r>
            <a:r>
              <a:rPr lang="es-CO" sz="1200" dirty="0" err="1">
                <a:hlinkClick r:id="rId3"/>
              </a:rPr>
              <a:t>Seth+y+osiris&amp;oq</a:t>
            </a:r>
            <a:r>
              <a:rPr lang="es-CO" sz="1200" dirty="0">
                <a:hlinkClick r:id="rId3"/>
              </a:rPr>
              <a:t>=</a:t>
            </a:r>
            <a:r>
              <a:rPr lang="es-CO" sz="1200" dirty="0" err="1">
                <a:hlinkClick r:id="rId3"/>
              </a:rPr>
              <a:t>Seth+y+osiris&amp;gs_l</a:t>
            </a:r>
            <a:r>
              <a:rPr lang="es-CO" sz="1200" dirty="0">
                <a:hlinkClick r:id="rId3"/>
              </a:rPr>
              <a:t>=img.12..0j0i5i30.1481497.1495163..1498826...2.0..</a:t>
            </a:r>
            <a:r>
              <a:rPr lang="es-CO" sz="1200" dirty="0" smtClean="0">
                <a:hlinkClick r:id="rId3"/>
              </a:rPr>
              <a:t>2.351.6073.0j18j9j3.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00583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/>
          <a:lstStyle/>
          <a:p>
            <a:r>
              <a:rPr lang="es-CO" dirty="0" smtClean="0"/>
              <a:t>Todos estos dioses conformaron la </a:t>
            </a:r>
            <a:r>
              <a:rPr lang="es-CO" dirty="0" err="1" smtClean="0"/>
              <a:t>eneada</a:t>
            </a:r>
            <a:r>
              <a:rPr lang="es-CO" dirty="0" smtClean="0"/>
              <a:t>.</a:t>
            </a:r>
          </a:p>
          <a:p>
            <a:r>
              <a:rPr lang="es-CO" dirty="0" smtClean="0"/>
              <a:t>El creador pobló la tierra con muchos espíritus y deidades de menor importancia.</a:t>
            </a:r>
          </a:p>
          <a:p>
            <a:r>
              <a:rPr lang="es-CO" dirty="0" smtClean="0"/>
              <a:t>Finalmente creó al hombre. Unos dicen que surgieron de las lágrimas de felicidad que derramó Ra – </a:t>
            </a:r>
            <a:r>
              <a:rPr lang="es-CO" dirty="0" err="1" smtClean="0"/>
              <a:t>Atum</a:t>
            </a:r>
            <a:r>
              <a:rPr lang="es-CO" dirty="0" smtClean="0"/>
              <a:t> cuando </a:t>
            </a:r>
            <a:r>
              <a:rPr lang="es-CO" dirty="0" err="1" smtClean="0"/>
              <a:t>Shu</a:t>
            </a:r>
            <a:r>
              <a:rPr lang="es-CO" dirty="0" smtClean="0"/>
              <a:t> y </a:t>
            </a:r>
            <a:r>
              <a:rPr lang="es-CO" dirty="0" err="1" smtClean="0"/>
              <a:t>Tefnet</a:t>
            </a:r>
            <a:r>
              <a:rPr lang="es-CO" dirty="0" smtClean="0"/>
              <a:t> fueron rescatados de las aguas del Caos.</a:t>
            </a:r>
          </a:p>
          <a:p>
            <a:r>
              <a:rPr lang="es-CO" dirty="0" smtClean="0"/>
              <a:t>Ra- </a:t>
            </a:r>
            <a:r>
              <a:rPr lang="es-CO" dirty="0" err="1" smtClean="0"/>
              <a:t>Atum</a:t>
            </a:r>
            <a:r>
              <a:rPr lang="es-CO" dirty="0" smtClean="0"/>
              <a:t> inventó la monarquía, el fue el primer rey de Egipto.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726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200" dirty="0">
                <a:hlinkClick r:id="rId2"/>
              </a:rPr>
              <a:t>https://www.google.com/</a:t>
            </a:r>
            <a:r>
              <a:rPr lang="es-CO" sz="1200" dirty="0" err="1">
                <a:hlinkClick r:id="rId2"/>
              </a:rPr>
              <a:t>search?rlz</a:t>
            </a:r>
            <a:r>
              <a:rPr lang="es-CO" sz="1200" dirty="0">
                <a:hlinkClick r:id="rId2"/>
              </a:rPr>
              <a:t>=1C1CHBD_esCO789CO789&amp;biw=1366&amp;bih=608&amp;tbm=</a:t>
            </a:r>
            <a:r>
              <a:rPr lang="es-CO" sz="1200" dirty="0" err="1">
                <a:hlinkClick r:id="rId2"/>
              </a:rPr>
              <a:t>isch&amp;sa</a:t>
            </a:r>
            <a:r>
              <a:rPr lang="es-CO" sz="1200" dirty="0">
                <a:hlinkClick r:id="rId2"/>
              </a:rPr>
              <a:t>=1&amp;ei=3mWRXJ_XNY2J5wL6kLi4Dw&amp;q=</a:t>
            </a:r>
            <a:r>
              <a:rPr lang="es-CO" sz="1200" dirty="0" err="1">
                <a:hlinkClick r:id="rId2"/>
              </a:rPr>
              <a:t>ra</a:t>
            </a:r>
            <a:r>
              <a:rPr lang="es-CO" sz="1200" dirty="0">
                <a:hlinkClick r:id="rId2"/>
              </a:rPr>
              <a:t>-+</a:t>
            </a:r>
            <a:r>
              <a:rPr lang="es-CO" sz="1200" dirty="0" err="1">
                <a:hlinkClick r:id="rId2"/>
              </a:rPr>
              <a:t>atum&amp;oq</a:t>
            </a:r>
            <a:r>
              <a:rPr lang="es-CO" sz="1200" dirty="0">
                <a:hlinkClick r:id="rId2"/>
              </a:rPr>
              <a:t>=</a:t>
            </a:r>
            <a:r>
              <a:rPr lang="es-CO" sz="1200" dirty="0" err="1">
                <a:hlinkClick r:id="rId2"/>
              </a:rPr>
              <a:t>ra</a:t>
            </a:r>
            <a:r>
              <a:rPr lang="es-CO" sz="1200" dirty="0">
                <a:hlinkClick r:id="rId2"/>
              </a:rPr>
              <a:t>-+</a:t>
            </a:r>
            <a:r>
              <a:rPr lang="es-CO" sz="1200" dirty="0" err="1">
                <a:hlinkClick r:id="rId2"/>
              </a:rPr>
              <a:t>atum&amp;gs_l</a:t>
            </a:r>
            <a:r>
              <a:rPr lang="es-CO" sz="1200" dirty="0">
                <a:hlinkClick r:id="rId2"/>
              </a:rPr>
              <a:t>=img.12..0i30j0i8i30l4j0i30l2.7445.9024..11425...0.0..0.223.966.0j5j1......1....1..gws-wiz-img.......0j0i5i30.dla2-XkD4pQ#imgrc=NqbcaO7DSIxNgM:</a:t>
            </a:r>
            <a:endParaRPr lang="es-CO" sz="1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2952328" cy="4536504"/>
          </a:xfrm>
        </p:spPr>
      </p:pic>
    </p:spTree>
    <p:extLst>
      <p:ext uri="{BB962C8B-B14F-4D97-AF65-F5344CB8AC3E}">
        <p14:creationId xmlns:p14="http://schemas.microsoft.com/office/powerpoint/2010/main" val="128199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Bibliografía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Harris, Geraldine. Dioses y faraones de la mitología egipcia. Parte 1, PDF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731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112568"/>
          </a:xfrm>
        </p:spPr>
        <p:txBody>
          <a:bodyPr/>
          <a:lstStyle/>
          <a:p>
            <a:r>
              <a:rPr lang="es-CO" dirty="0" smtClean="0"/>
              <a:t>El padre y la madre de todas las cosas.</a:t>
            </a:r>
          </a:p>
          <a:p>
            <a:r>
              <a:rPr lang="es-CO" dirty="0" smtClean="0"/>
              <a:t>Un monte se elevó lentamente de las aguas del Caos y fue el primer trozo de tierra, allí por fin el creador pudo dar forma a su cuerpo.</a:t>
            </a:r>
          </a:p>
          <a:p>
            <a:r>
              <a:rPr lang="es-CO" dirty="0" smtClean="0"/>
              <a:t>Se presentó como un ave fénix con el plumaje del color de fuego y, ardiendo sobre el monte primordial, lloró quebrantando el  silencio con el primer sonido.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348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O" dirty="0" smtClean="0"/>
              <a:t>Ave </a:t>
            </a:r>
            <a:r>
              <a:rPr lang="es-CO" sz="4000" dirty="0" smtClean="0"/>
              <a:t>fénix</a:t>
            </a:r>
            <a:r>
              <a:rPr lang="es-CO" sz="1800" dirty="0" smtClean="0"/>
              <a:t>(https://www.seresmitologicos.net/voladores/fenix/)</a:t>
            </a:r>
            <a:endParaRPr lang="es-CO" sz="1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06" y="2324100"/>
            <a:ext cx="6477000" cy="3508375"/>
          </a:xfrm>
        </p:spPr>
      </p:pic>
    </p:spTree>
    <p:extLst>
      <p:ext uri="{BB962C8B-B14F-4D97-AF65-F5344CB8AC3E}">
        <p14:creationId xmlns:p14="http://schemas.microsoft.com/office/powerpoint/2010/main" val="354244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Otra versión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Ocho criaturas con cabeza de rana y serpiente, nadaban en las aguas del Caos antes de que comenzara el tiempo. Ellos eran: </a:t>
            </a:r>
            <a:r>
              <a:rPr lang="es-CO" dirty="0" err="1" smtClean="0"/>
              <a:t>Nun</a:t>
            </a:r>
            <a:r>
              <a:rPr lang="es-CO" dirty="0" smtClean="0"/>
              <a:t> y </a:t>
            </a:r>
            <a:r>
              <a:rPr lang="es-CO" dirty="0" err="1" smtClean="0"/>
              <a:t>Naunet</a:t>
            </a:r>
            <a:r>
              <a:rPr lang="es-CO" dirty="0" smtClean="0"/>
              <a:t> (deidades del acuático abismo)</a:t>
            </a:r>
          </a:p>
          <a:p>
            <a:r>
              <a:rPr lang="es-CO" dirty="0" err="1" smtClean="0"/>
              <a:t>Hu</a:t>
            </a:r>
            <a:r>
              <a:rPr lang="es-CO" dirty="0" smtClean="0"/>
              <a:t> y </a:t>
            </a:r>
            <a:r>
              <a:rPr lang="es-CO" dirty="0" err="1" smtClean="0"/>
              <a:t>Hehuet</a:t>
            </a:r>
            <a:r>
              <a:rPr lang="es-CO" dirty="0" smtClean="0"/>
              <a:t> (dioses del espacio infinito)</a:t>
            </a:r>
          </a:p>
          <a:p>
            <a:r>
              <a:rPr lang="es-CO" dirty="0" err="1" smtClean="0"/>
              <a:t>Ku</a:t>
            </a:r>
            <a:r>
              <a:rPr lang="es-CO" dirty="0" smtClean="0"/>
              <a:t> y </a:t>
            </a:r>
            <a:r>
              <a:rPr lang="es-CO" dirty="0" err="1" smtClean="0"/>
              <a:t>Kuket</a:t>
            </a:r>
            <a:r>
              <a:rPr lang="es-CO" dirty="0" smtClean="0"/>
              <a:t> (dioses de la oscuridad) y Amón y </a:t>
            </a:r>
            <a:r>
              <a:rPr lang="es-CO" dirty="0" err="1" smtClean="0"/>
              <a:t>Amonet</a:t>
            </a:r>
            <a:r>
              <a:rPr lang="es-CO" dirty="0" smtClean="0"/>
              <a:t> (dioses de lo invisible)</a:t>
            </a:r>
          </a:p>
          <a:p>
            <a:pPr marL="0" indent="0">
              <a:buNone/>
            </a:pPr>
            <a:r>
              <a:rPr lang="es-CO" dirty="0" smtClean="0"/>
              <a:t> 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159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https://www.google.com/search?rlz=1C1CHBD_esCO789CO789&amp;biw=1366&amp;bih=608&amp;tbm=isch&amp;sa=1&amp;ei=EEWQXN_cErKd5wL9tpbABA&amp;q=dioses+egipcios+con+cabeza+de+rana+y+serpiente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312368" cy="4464496"/>
          </a:xfrm>
        </p:spPr>
      </p:pic>
    </p:spTree>
    <p:extLst>
      <p:ext uri="{BB962C8B-B14F-4D97-AF65-F5344CB8AC3E}">
        <p14:creationId xmlns:p14="http://schemas.microsoft.com/office/powerpoint/2010/main" val="293580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Tercera versión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El huevo primitivo lo puso un Gran Ganso cuyo cacareo fue el primero de todos los sonidos. Luego se sentó en el monte a proteger su huevo durante incontables siglos, hasta que de él salió el Fénix . Las dos mitades del cascarón separaron las aguas del Caos  y formaron un espacio donde el creador pudo hacer el mundo.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341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 smtClean="0">
                <a:hlinkClick r:id="rId2"/>
              </a:rPr>
              <a:t>https://santuariodelalba.wordpress.com/2016/01/05/el-mito-del-huevo-cosmico</a:t>
            </a:r>
            <a:r>
              <a:rPr lang="es-CO" sz="1600" dirty="0" smtClean="0">
                <a:hlinkClick r:id="rId2"/>
              </a:rPr>
              <a:t>/</a:t>
            </a:r>
            <a:endParaRPr lang="es-CO" sz="16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18607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Cuarta versión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dirty="0" smtClean="0"/>
              <a:t>La oscuridad cubrió las aguas hasta que el primer loto surgió del abismo. Lentamente el lota azul abrió sus pétalos y mostró un joven dios sentado en su corazón dorado, un dulce perfume se deslizó a través de las aguas y la luz manó del cuerpo del Niño Divino desapareciendo la oscuridad del universo.</a:t>
            </a:r>
          </a:p>
          <a:p>
            <a:r>
              <a:rPr lang="es-CO" dirty="0" smtClean="0"/>
              <a:t>Este niño es el creador, el dios sol, origen de la vida. 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4975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237</TotalTime>
  <Words>828</Words>
  <Application>Microsoft Office PowerPoint</Application>
  <PresentationFormat>Presentación en pantalla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Austin</vt:lpstr>
      <vt:lpstr>Mitología egipcia</vt:lpstr>
      <vt:lpstr>Presentación de PowerPoint</vt:lpstr>
      <vt:lpstr>Presentación de PowerPoint</vt:lpstr>
      <vt:lpstr>Ave fénix(https://www.seresmitologicos.net/voladores/fenix/)</vt:lpstr>
      <vt:lpstr>Otra versión</vt:lpstr>
      <vt:lpstr>https://www.google.com/search?rlz=1C1CHBD_esCO789CO789&amp;biw=1366&amp;bih=608&amp;tbm=isch&amp;sa=1&amp;ei=EEWQXN_cErKd5wL9tpbABA&amp;q=dioses+egipcios+con+cabeza+de+rana+y+serpiente</vt:lpstr>
      <vt:lpstr>Tercera versión</vt:lpstr>
      <vt:lpstr>https://santuariodelalba.wordpress.com/2016/01/05/el-mito-del-huevo-cosmico/</vt:lpstr>
      <vt:lpstr>Cuarta versión</vt:lpstr>
      <vt:lpstr>Presentación de PowerPoint</vt:lpstr>
      <vt:lpstr>https://www.google.com/search?rlz=1C1CHBD_esCO789CO789&amp;biw=1366&amp;bih=657&amp;tbm=isch&amp;sa=1&amp;ei=Ik6QXO6mCuvx5gKMvLiAAg&amp;q=flor+de+loto&amp;oq=flor+de+loto&amp;gs_l=img.12..0i67l4j0j0i67j0l4.2210.11182..156..</vt:lpstr>
      <vt:lpstr>La creación</vt:lpstr>
      <vt:lpstr>Presentación de PowerPoint</vt:lpstr>
      <vt:lpstr>https://www.google.com/search?q=ra+-atum&amp;rlz=1C1CHBD_esCO789CO789&amp;source=lnms&amp;tbm=isch&amp;sa=X&amp;ved=0ahUKEwj_uOzcko3hAhVss1kKHVU3DDsQ_AUIDigB&amp;biw=1366&amp;bih=608#imgrc=CZRdAJR9WpybdM:</vt:lpstr>
      <vt:lpstr>Los nuevos dioses </vt:lpstr>
      <vt:lpstr>Presentación de PowerPoint</vt:lpstr>
      <vt:lpstr>Presentación de PowerPoint</vt:lpstr>
      <vt:lpstr>Presentación de PowerPoint</vt:lpstr>
      <vt:lpstr>https://www.google.com/search?rlz=1C1CHBD_esCO789CO789&amp;biw=1366&amp;bih=608&amp;tbm=isch&amp;sa=1&amp;ei=3mWRXJ_XNY2J5wL6kLi4Dw&amp;q=ra-+atum&amp;oq=ra-+atum&amp;gs_l=img.12..0i30j0i8i30l4j0i30l2.7445.9024..11425...0.0..0.223.966.0j5j1......1....1..gws-wiz-img.......0j0i5i30.dla2-XkD4pQ#imgrc=NqbcaO7DSIxNgM:</vt:lpstr>
      <vt:lpstr>Bibliografía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Mitología egipcia</dc:title>
  <dc:creator>GLORIA</dc:creator>
  <cp:lastModifiedBy>GLORIA</cp:lastModifiedBy>
  <cp:revision>17</cp:revision>
  <dcterms:created xsi:type="dcterms:W3CDTF">2019-03-19T00:44:25Z</dcterms:created>
  <dcterms:modified xsi:type="dcterms:W3CDTF">2019-03-19T23:41:40Z</dcterms:modified>
</cp:coreProperties>
</file>