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00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79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44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65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5450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05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180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842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525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623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279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9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8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4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938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048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AAF6D9-724D-4ABD-A441-17CFB0F4323B}" type="datetimeFigureOut">
              <a:rPr lang="es-CO" smtClean="0"/>
              <a:t>29/04/2022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F21E32-5CAA-4C5B-BD13-6FD0E9488B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416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venngage.com/blog/como-hacer-una-infografia/#2" TargetMode="External"/><Relationship Id="rId2" Type="http://schemas.openxmlformats.org/officeDocument/2006/relationships/hyperlink" Target="https://es.venngage.com/blog/como-hacer-una-infografia/#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venngage.com/blog/como-hacer-una-infografia/#5" TargetMode="External"/><Relationship Id="rId5" Type="http://schemas.openxmlformats.org/officeDocument/2006/relationships/hyperlink" Target="https://es.venngage.com/blog/como-hacer-una-infografia/#4" TargetMode="External"/><Relationship Id="rId4" Type="http://schemas.openxmlformats.org/officeDocument/2006/relationships/hyperlink" Target="https://es.venngage.com/blog/como-hacer-una-infografia/#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09E8A-A6A3-4CD9-B8D9-675EE4B85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 Infografía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07D7AF-22CA-47E3-8BA7-5296BD636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Según el Diccionario de Inglés de Oxford,  una infografía o gráfico informativo) es “la representación visual de información y datos”.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048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1E244B-8F63-476B-A6A2-0226016370EC}"/>
              </a:ext>
            </a:extLst>
          </p:cNvPr>
          <p:cNvSpPr/>
          <p:nvPr/>
        </p:nvSpPr>
        <p:spPr>
          <a:xfrm>
            <a:off x="1398495" y="1169894"/>
            <a:ext cx="9345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i="0" dirty="0">
                <a:solidFill>
                  <a:srgbClr val="373737"/>
                </a:solidFill>
                <a:effectLst/>
                <a:latin typeface="Oxygen"/>
              </a:rPr>
              <a:t>Una infografía es una colección de imágenes, </a:t>
            </a:r>
            <a:r>
              <a:rPr lang="es-ES" sz="3600" b="1" i="0" dirty="0">
                <a:effectLst/>
                <a:latin typeface="Oxygen"/>
              </a:rPr>
              <a:t>visualizaciones de datos, </a:t>
            </a:r>
            <a:r>
              <a:rPr lang="es-ES" sz="3600" b="1" i="0" dirty="0">
                <a:solidFill>
                  <a:srgbClr val="373737"/>
                </a:solidFill>
                <a:effectLst/>
                <a:latin typeface="Oxygen"/>
              </a:rPr>
              <a:t>gráficos de barra y gráficos circulares (o de pastel) y texto simple (minimalista) que resume un tema para que se pueda entender fácilmente.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415017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nfografia ejemplos sencillos | Social media  infographic, Language class, Ecommerce infographic">
            <a:extLst>
              <a:ext uri="{FF2B5EF4-FFF2-40B4-BE49-F238E27FC236}">
                <a16:creationId xmlns:a16="http://schemas.microsoft.com/office/drawing/2014/main" id="{98136EF4-E17F-49DB-97CE-D75AD8AE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389964"/>
            <a:ext cx="9991165" cy="623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7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una infografía y 37 ejemplos geniales (+ plantillas)">
            <a:extLst>
              <a:ext uri="{FF2B5EF4-FFF2-40B4-BE49-F238E27FC236}">
                <a16:creationId xmlns:a16="http://schemas.microsoft.com/office/drawing/2014/main" id="{128D36B3-8574-4724-A8C5-8A2139F2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9" y="0"/>
            <a:ext cx="8081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7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58007B-857D-40ED-BDB8-895432EE62A2}"/>
              </a:ext>
            </a:extLst>
          </p:cNvPr>
          <p:cNvSpPr/>
          <p:nvPr/>
        </p:nvSpPr>
        <p:spPr>
          <a:xfrm>
            <a:off x="1546411" y="349625"/>
            <a:ext cx="87002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3600" b="1" i="0" dirty="0">
                <a:solidFill>
                  <a:srgbClr val="373737"/>
                </a:solidFill>
                <a:effectLst/>
                <a:latin typeface="Oxygen"/>
              </a:rPr>
              <a:t>Cómo hacer una infografía:</a:t>
            </a:r>
          </a:p>
          <a:p>
            <a:pPr fontAlgn="base"/>
            <a:r>
              <a:rPr lang="es-ES" sz="2800" b="1" u="sng" dirty="0">
                <a:solidFill>
                  <a:srgbClr val="373737"/>
                </a:solidFill>
                <a:latin typeface="Oxygen"/>
                <a:hlinkClick r:id="rId2"/>
              </a:rPr>
              <a:t>1. </a:t>
            </a:r>
            <a:r>
              <a:rPr lang="es-ES" sz="3600" b="0" i="0" u="sng" dirty="0">
                <a:solidFill>
                  <a:srgbClr val="2B95EC"/>
                </a:solidFill>
                <a:effectLst/>
                <a:latin typeface="Oxygen"/>
                <a:hlinkClick r:id="rId2"/>
              </a:rPr>
              <a:t>Define los objetivos para crear tu infografía</a:t>
            </a:r>
            <a:endParaRPr lang="es-ES" sz="3600" b="0" i="0" dirty="0">
              <a:solidFill>
                <a:srgbClr val="373737"/>
              </a:solidFill>
              <a:effectLst/>
              <a:latin typeface="Oxygen"/>
            </a:endParaRPr>
          </a:p>
          <a:p>
            <a:pPr fontAlgn="base">
              <a:buFont typeface="+mj-lt"/>
              <a:buAutoNum type="arabicPeriod"/>
            </a:pPr>
            <a:r>
              <a:rPr lang="es-ES" sz="3600" b="0" i="0" u="sng" dirty="0">
                <a:solidFill>
                  <a:srgbClr val="2B95EC"/>
                </a:solidFill>
                <a:effectLst/>
                <a:latin typeface="Oxygen"/>
                <a:hlinkClick r:id="rId3"/>
              </a:rPr>
              <a:t>Recolecta los datos para tu infografía</a:t>
            </a:r>
            <a:endParaRPr lang="es-ES" sz="3600" b="0" i="0" dirty="0">
              <a:solidFill>
                <a:srgbClr val="373737"/>
              </a:solidFill>
              <a:effectLst/>
              <a:latin typeface="Oxygen"/>
            </a:endParaRPr>
          </a:p>
          <a:p>
            <a:pPr fontAlgn="base">
              <a:buFont typeface="+mj-lt"/>
              <a:buAutoNum type="arabicPeriod"/>
            </a:pPr>
            <a:r>
              <a:rPr lang="es-ES" sz="3600" b="0" i="0" u="sng" dirty="0">
                <a:solidFill>
                  <a:srgbClr val="2B95EC"/>
                </a:solidFill>
                <a:effectLst/>
                <a:latin typeface="Oxygen"/>
                <a:hlinkClick r:id="rId4"/>
              </a:rPr>
              <a:t>Haz las visualizaciones de datos para tu infografía</a:t>
            </a:r>
            <a:endParaRPr lang="es-ES" sz="3600" b="0" i="0" dirty="0">
              <a:solidFill>
                <a:srgbClr val="373737"/>
              </a:solidFill>
              <a:effectLst/>
              <a:latin typeface="Oxygen"/>
            </a:endParaRPr>
          </a:p>
          <a:p>
            <a:pPr fontAlgn="base">
              <a:buFont typeface="+mj-lt"/>
              <a:buAutoNum type="arabicPeriod"/>
            </a:pPr>
            <a:r>
              <a:rPr lang="es-ES" sz="3600" b="0" i="0" u="sng" dirty="0">
                <a:solidFill>
                  <a:srgbClr val="2B95EC"/>
                </a:solidFill>
                <a:effectLst/>
                <a:latin typeface="Oxygen"/>
                <a:hlinkClick r:id="rId5"/>
              </a:rPr>
              <a:t>Crea tu diseño usando una plantilla para infografía</a:t>
            </a:r>
            <a:endParaRPr lang="es-ES" sz="3600" b="0" i="0" dirty="0">
              <a:solidFill>
                <a:srgbClr val="373737"/>
              </a:solidFill>
              <a:effectLst/>
              <a:latin typeface="Oxygen"/>
            </a:endParaRPr>
          </a:p>
          <a:p>
            <a:pPr fontAlgn="base">
              <a:buFont typeface="+mj-lt"/>
              <a:buAutoNum type="arabicPeriod"/>
            </a:pPr>
            <a:r>
              <a:rPr lang="es-ES" sz="3600" b="0" i="0" u="sng" dirty="0">
                <a:solidFill>
                  <a:srgbClr val="2B95EC"/>
                </a:solidFill>
                <a:effectLst/>
                <a:latin typeface="Oxygen"/>
                <a:hlinkClick r:id="rId6"/>
              </a:rPr>
              <a:t>Dale estilo a tu diseño infográfico para hacer que resalte</a:t>
            </a:r>
            <a:endParaRPr lang="es-ES" sz="3600" b="0" i="0" dirty="0">
              <a:solidFill>
                <a:srgbClr val="373737"/>
              </a:solidFill>
              <a:effectLst/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378479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o hacer una infografia">
            <a:extLst>
              <a:ext uri="{FF2B5EF4-FFF2-40B4-BE49-F238E27FC236}">
                <a16:creationId xmlns:a16="http://schemas.microsoft.com/office/drawing/2014/main" id="{894F039F-4CAE-42F0-A8EA-8F24BCC8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7" y="0"/>
            <a:ext cx="10475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1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D1BD42E-C1A0-443A-B89C-65A7923E60A8}"/>
              </a:ext>
            </a:extLst>
          </p:cNvPr>
          <p:cNvSpPr/>
          <p:nvPr/>
        </p:nvSpPr>
        <p:spPr>
          <a:xfrm>
            <a:off x="1181100" y="1102660"/>
            <a:ext cx="9829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800" b="1" i="0" dirty="0">
                <a:solidFill>
                  <a:srgbClr val="373737"/>
                </a:solidFill>
                <a:effectLst/>
                <a:latin typeface="Oxygen"/>
              </a:rPr>
              <a:t>¿Por qué utilizar infografías?</a:t>
            </a:r>
          </a:p>
          <a:p>
            <a:pPr fontAlgn="base"/>
            <a:r>
              <a:rPr lang="es-ES" sz="2800" b="0" i="0" dirty="0">
                <a:solidFill>
                  <a:srgbClr val="373737"/>
                </a:solidFill>
                <a:effectLst/>
                <a:latin typeface="Oxygen"/>
              </a:rPr>
              <a:t>Las infografías son excelentes para ayudarnos a procesar más fácil, la información compleja. Pueden ser muy útiles al momento de: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373737"/>
                </a:solidFill>
                <a:effectLst/>
                <a:latin typeface="Oxygen"/>
              </a:rPr>
              <a:t>Ofrecer un rápido resumen sobre un tema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373737"/>
                </a:solidFill>
                <a:effectLst/>
                <a:latin typeface="Oxygen"/>
              </a:rPr>
              <a:t>Explicar un proceso complejo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373737"/>
                </a:solidFill>
                <a:effectLst/>
                <a:latin typeface="Oxygen"/>
              </a:rPr>
              <a:t>Presentar los resultados de una investigación o los </a:t>
            </a:r>
            <a:r>
              <a:rPr lang="es-ES" sz="2800" i="0" dirty="0">
                <a:effectLst/>
                <a:latin typeface="Oxygen"/>
              </a:rPr>
              <a:t>datos de una encuesta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800" i="0" dirty="0">
                <a:effectLst/>
                <a:latin typeface="Oxygen"/>
              </a:rPr>
              <a:t>Resumir una publicación larga o un informe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800" i="0" dirty="0">
                <a:effectLst/>
                <a:latin typeface="Oxygen"/>
              </a:rPr>
              <a:t>Comparar</a:t>
            </a:r>
            <a:r>
              <a:rPr lang="es-ES" sz="2800" b="0" i="0" dirty="0">
                <a:solidFill>
                  <a:srgbClr val="373737"/>
                </a:solidFill>
                <a:effectLst/>
                <a:latin typeface="Oxygen"/>
              </a:rPr>
              <a:t> y contrastar diferentes opciones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373737"/>
                </a:solidFill>
                <a:effectLst/>
                <a:latin typeface="Oxygen"/>
              </a:rPr>
              <a:t>Crear conciencia acerca de una causa o problema</a:t>
            </a:r>
          </a:p>
        </p:txBody>
      </p:sp>
    </p:spTree>
    <p:extLst>
      <p:ext uri="{BB962C8B-B14F-4D97-AF65-F5344CB8AC3E}">
        <p14:creationId xmlns:p14="http://schemas.microsoft.com/office/powerpoint/2010/main" val="5169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6FEF6-CC2B-4D90-94C0-3D8EC04CB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fuente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37FBD0-81EB-4297-BB15-9E8432738F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https://es.venngage.com/blog/que-es-una-infografia/</a:t>
            </a:r>
          </a:p>
        </p:txBody>
      </p:sp>
    </p:spTree>
    <p:extLst>
      <p:ext uri="{BB962C8B-B14F-4D97-AF65-F5344CB8AC3E}">
        <p14:creationId xmlns:p14="http://schemas.microsoft.com/office/powerpoint/2010/main" val="2751584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22</TotalTime>
  <Words>119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Impact</vt:lpstr>
      <vt:lpstr>Oxygen</vt:lpstr>
      <vt:lpstr>Evento principal</vt:lpstr>
      <vt:lpstr>La Infografía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Infografía</dc:title>
  <dc:creator>Gloria Amparo Deossa Quiroz</dc:creator>
  <cp:lastModifiedBy>Gloria Amparo Deossa Quiroz</cp:lastModifiedBy>
  <cp:revision>3</cp:revision>
  <dcterms:created xsi:type="dcterms:W3CDTF">2022-04-29T19:11:14Z</dcterms:created>
  <dcterms:modified xsi:type="dcterms:W3CDTF">2022-04-29T19:33:27Z</dcterms:modified>
</cp:coreProperties>
</file>